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113-B6A3-4B7F-A2CE-A94C9723E818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E63-898A-4995-80EF-A6C1566B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1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113-B6A3-4B7F-A2CE-A94C9723E818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E63-898A-4995-80EF-A6C1566B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8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113-B6A3-4B7F-A2CE-A94C9723E818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E63-898A-4995-80EF-A6C1566B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6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113-B6A3-4B7F-A2CE-A94C9723E818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E63-898A-4995-80EF-A6C1566B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113-B6A3-4B7F-A2CE-A94C9723E818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E63-898A-4995-80EF-A6C1566B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113-B6A3-4B7F-A2CE-A94C9723E818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E63-898A-4995-80EF-A6C1566B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7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113-B6A3-4B7F-A2CE-A94C9723E818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E63-898A-4995-80EF-A6C1566B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0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113-B6A3-4B7F-A2CE-A94C9723E818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E63-898A-4995-80EF-A6C1566B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1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113-B6A3-4B7F-A2CE-A94C9723E818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E63-898A-4995-80EF-A6C1566B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6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113-B6A3-4B7F-A2CE-A94C9723E818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E63-898A-4995-80EF-A6C1566B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9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113-B6A3-4B7F-A2CE-A94C9723E818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E63-898A-4995-80EF-A6C1566B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5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59113-B6A3-4B7F-A2CE-A94C9723E818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D6E63-898A-4995-80EF-A6C1566B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7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9" t="27040" r="24312" b="31181"/>
          <a:stretch/>
        </p:blipFill>
        <p:spPr>
          <a:xfrm>
            <a:off x="3606799" y="220132"/>
            <a:ext cx="1651001" cy="939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9255" y="3140060"/>
            <a:ext cx="4945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b="1" dirty="0">
                <a:solidFill>
                  <a:schemeClr val="bg1"/>
                </a:solidFill>
                <a:cs typeface="B Zar" panose="00000400000000000000" pitchFamily="2" charset="-78"/>
              </a:rPr>
              <a:t>عنوان مقاله</a:t>
            </a:r>
            <a:endParaRPr lang="en-US" sz="40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9255" y="4528832"/>
            <a:ext cx="4945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>
                <a:solidFill>
                  <a:schemeClr val="bg1"/>
                </a:solidFill>
                <a:cs typeface="B Zar" panose="00000400000000000000" pitchFamily="2" charset="-78"/>
              </a:rPr>
              <a:t>مشخصات نویسندگان</a:t>
            </a:r>
            <a:endParaRPr lang="en-US" sz="28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0722" y="1201432"/>
            <a:ext cx="4945487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b="1" dirty="0">
                <a:solidFill>
                  <a:schemeClr val="bg1"/>
                </a:solidFill>
                <a:cs typeface="B Zar" panose="00000400000000000000" pitchFamily="2" charset="-78"/>
              </a:rPr>
              <a:t>سمپوزیوم فولاد 404</a:t>
            </a:r>
          </a:p>
          <a:p>
            <a:pPr algn="ctr" rtl="1">
              <a:lnSpc>
                <a:spcPct val="150000"/>
              </a:lnSpc>
            </a:pPr>
            <a:r>
              <a:rPr lang="fa-IR" sz="1600">
                <a:solidFill>
                  <a:schemeClr val="bg1"/>
                </a:solidFill>
                <a:cs typeface="B Zar" panose="00000400000000000000" pitchFamily="2" charset="-78"/>
              </a:rPr>
              <a:t>” </a:t>
            </a:r>
            <a:r>
              <a:rPr lang="fa-IR" sz="1200" b="1">
                <a:solidFill>
                  <a:schemeClr val="bg1"/>
                </a:solidFill>
                <a:cs typeface="B Zar" panose="00000400000000000000" pitchFamily="2" charset="-78"/>
              </a:rPr>
              <a:t>نقش انقلاب صنعتی 4 و 5 و هوش مصنوعی در تولید فولاد سبز</a:t>
            </a:r>
            <a:r>
              <a:rPr lang="fa-IR" sz="1600">
                <a:solidFill>
                  <a:schemeClr val="bg1"/>
                </a:solidFill>
                <a:cs typeface="B Zar" panose="00000400000000000000" pitchFamily="2" charset="-78"/>
              </a:rPr>
              <a:t>“</a:t>
            </a:r>
            <a:endParaRPr lang="fa-IR" sz="1600" dirty="0">
              <a:solidFill>
                <a:schemeClr val="bg1"/>
              </a:solidFill>
              <a:cs typeface="B Zar" panose="000004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1200" b="1" dirty="0">
                <a:solidFill>
                  <a:schemeClr val="bg1"/>
                </a:solidFill>
                <a:cs typeface="B Zar" panose="00000400000000000000" pitchFamily="2" charset="-78"/>
              </a:rPr>
              <a:t>6 الی 8 آبان ماه 1404</a:t>
            </a:r>
            <a:endParaRPr lang="en-US" sz="12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780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1941" y="1245543"/>
            <a:ext cx="7886700" cy="837259"/>
          </a:xfrm>
        </p:spPr>
        <p:txBody>
          <a:bodyPr/>
          <a:lstStyle/>
          <a:p>
            <a:pPr algn="ctr" rtl="1"/>
            <a:r>
              <a:rPr lang="ar-SA" sz="4000" b="1" spc="50" dirty="0">
                <a:ln w="11430"/>
                <a:solidFill>
                  <a:schemeClr val="bg1"/>
                </a:solidFill>
                <a:cs typeface="B Nazanin" panose="00000400000000000000" pitchFamily="2" charset="-78"/>
              </a:rPr>
              <a:t>فرمت و راهنمای تهیه فایل ارائه شفاهی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EF2345-B02B-40A1-B385-D4152F1E10AA}"/>
              </a:ext>
            </a:extLst>
          </p:cNvPr>
          <p:cNvSpPr/>
          <p:nvPr/>
        </p:nvSpPr>
        <p:spPr>
          <a:xfrm>
            <a:off x="738507" y="2298066"/>
            <a:ext cx="7652467" cy="37856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8160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6320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4480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264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080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896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712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528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 defTabSz="914400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sz="2000" b="1" dirty="0">
                <a:solidFill>
                  <a:schemeClr val="bg1"/>
                </a:solidFill>
                <a:latin typeface="Times New Roman "/>
                <a:cs typeface="B Zar" panose="00000400000000000000" pitchFamily="2" charset="-78"/>
              </a:rPr>
              <a:t>لطفا برای ارائه خود از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 </a:t>
            </a:r>
            <a:r>
              <a:rPr lang="fa-IR" altLang="en-US" sz="2000" b="1" dirty="0">
                <a:solidFill>
                  <a:schemeClr val="bg1"/>
                </a:solidFill>
                <a:latin typeface="Times New Roman "/>
                <a:cs typeface="B Zar" panose="00000400000000000000" pitchFamily="2" charset="-78"/>
              </a:rPr>
              <a:t> پیشنهادی فایل نمونه پاورپوینت استفاده نمایید.</a:t>
            </a:r>
          </a:p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endParaRPr lang="fa-IR" altLang="en-US" sz="2000" b="1" dirty="0">
              <a:solidFill>
                <a:schemeClr val="bg1"/>
              </a:solidFill>
              <a:latin typeface="Times New Roman "/>
              <a:cs typeface="B Zar" panose="00000400000000000000" pitchFamily="2" charset="-78"/>
            </a:endParaRPr>
          </a:p>
          <a:p>
            <a:pPr marL="342900" lvl="0" indent="-342900" algn="r" defTabSz="914400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sz="2000" b="1" dirty="0">
                <a:solidFill>
                  <a:schemeClr val="bg1"/>
                </a:solidFill>
                <a:latin typeface="Times New Roman "/>
                <a:cs typeface="B Zar" panose="00000400000000000000" pitchFamily="2" charset="-78"/>
              </a:rPr>
              <a:t>در اولین اسلاید می‌بایست عنوان مقاله، نام نویسنده، (نویسندگان)، آرم همایش (در بالا) به صورت مشخص و واضح وجود داشته باشد.</a:t>
            </a:r>
          </a:p>
          <a:p>
            <a:pPr marL="342900" lvl="0" indent="-342900" algn="r" defTabSz="914400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a-IR" altLang="en-US" sz="2000" b="1" dirty="0">
              <a:solidFill>
                <a:schemeClr val="bg1"/>
              </a:solidFill>
              <a:latin typeface="Times New Roman "/>
              <a:cs typeface="B Zar" panose="00000400000000000000" pitchFamily="2" charset="-78"/>
            </a:endParaRPr>
          </a:p>
          <a:p>
            <a:pPr marL="342900" lvl="0" indent="-342900" algn="r" defTabSz="914400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sz="2000" b="1" dirty="0">
                <a:solidFill>
                  <a:schemeClr val="bg1"/>
                </a:solidFill>
                <a:latin typeface="Times New Roman "/>
                <a:cs typeface="B Zar" panose="00000400000000000000" pitchFamily="2" charset="-78"/>
              </a:rPr>
              <a:t>سایر اسلایدها شامل مقدمه، روش تحقیق، نتایج و بحث و نتیجه گیری باشد.</a:t>
            </a:r>
          </a:p>
          <a:p>
            <a:pPr marL="342900" lvl="0" indent="-342900" algn="r" defTabSz="914400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a-IR" altLang="en-US" sz="2000" b="1" dirty="0">
              <a:solidFill>
                <a:schemeClr val="bg1"/>
              </a:solidFill>
              <a:latin typeface="Times New Roman "/>
              <a:cs typeface="B Zar" panose="00000400000000000000" pitchFamily="2" charset="-78"/>
            </a:endParaRPr>
          </a:p>
          <a:p>
            <a:pPr marL="342900" lvl="0" indent="-342900" algn="r" defTabSz="914400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sz="2000" b="1" dirty="0">
                <a:solidFill>
                  <a:schemeClr val="bg1"/>
                </a:solidFill>
                <a:latin typeface="Times New Roman "/>
                <a:cs typeface="B Zar" panose="00000400000000000000" pitchFamily="2" charset="-78"/>
              </a:rPr>
              <a:t>اسلاید‌ها حتماً شماره‌گذاری شود و حداکثر تعداد اسلایدها</a:t>
            </a:r>
            <a:r>
              <a:rPr lang="fa-IR" altLang="en-US" sz="2000" b="1" dirty="0">
                <a:solidFill>
                  <a:srgbClr val="FFFF00"/>
                </a:solidFill>
                <a:latin typeface="Times New Roman "/>
                <a:cs typeface="B Zar" panose="00000400000000000000" pitchFamily="2" charset="-78"/>
              </a:rPr>
              <a:t> 30 اسلاید </a:t>
            </a:r>
            <a:r>
              <a:rPr lang="fa-IR" altLang="en-US" sz="2000" b="1" dirty="0">
                <a:solidFill>
                  <a:schemeClr val="bg1"/>
                </a:solidFill>
                <a:latin typeface="Times New Roman "/>
                <a:cs typeface="B Zar" panose="00000400000000000000" pitchFamily="2" charset="-78"/>
              </a:rPr>
              <a:t>باشد.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9" t="27040" r="24312" b="31181"/>
          <a:stretch/>
        </p:blipFill>
        <p:spPr>
          <a:xfrm>
            <a:off x="3606799" y="220132"/>
            <a:ext cx="1651001" cy="93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3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69631"/>
            <a:ext cx="8368406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  <a:spcBef>
                <a:spcPct val="0"/>
              </a:spcBef>
            </a:pPr>
            <a:endParaRPr lang="fa-IR" altLang="en-US" sz="2400" b="1" dirty="0">
              <a:solidFill>
                <a:schemeClr val="bg1"/>
              </a:solidFill>
              <a:latin typeface="Times New Roman "/>
              <a:cs typeface="B Zar" panose="00000400000000000000" pitchFamily="2" charset="-78"/>
            </a:endParaRPr>
          </a:p>
          <a:p>
            <a:pPr marL="342900" lvl="0" indent="-342900" algn="r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sz="2400" b="1" dirty="0">
                <a:solidFill>
                  <a:schemeClr val="bg1"/>
                </a:solidFill>
                <a:latin typeface="Times New Roman "/>
                <a:cs typeface="B Zar" panose="00000400000000000000" pitchFamily="2" charset="-78"/>
              </a:rPr>
              <a:t>حداکثر زمان تخصیص داده شده برای ارائه هر مقاله </a:t>
            </a:r>
            <a:r>
              <a:rPr lang="fa-IR" altLang="en-US" sz="2400" b="1" dirty="0">
                <a:solidFill>
                  <a:srgbClr val="FFFF00"/>
                </a:solidFill>
                <a:latin typeface="Times New Roman "/>
                <a:cs typeface="B Zar" panose="00000400000000000000" pitchFamily="2" charset="-78"/>
              </a:rPr>
              <a:t>20 دقیقه </a:t>
            </a:r>
            <a:r>
              <a:rPr lang="fa-IR" altLang="en-US" sz="2400" b="1" dirty="0">
                <a:solidFill>
                  <a:schemeClr val="bg1"/>
                </a:solidFill>
                <a:latin typeface="Times New Roman "/>
                <a:cs typeface="B Zar" panose="00000400000000000000" pitchFamily="2" charset="-78"/>
              </a:rPr>
              <a:t>می‌باشد که شامل </a:t>
            </a:r>
            <a:r>
              <a:rPr lang="fa-IR" altLang="en-US" sz="2400" b="1" dirty="0">
                <a:solidFill>
                  <a:srgbClr val="FFFF00"/>
                </a:solidFill>
                <a:latin typeface="Times New Roman "/>
                <a:cs typeface="B Zar" panose="00000400000000000000" pitchFamily="2" charset="-78"/>
              </a:rPr>
              <a:t>15 دقیقه ارائه سخنران و 5 دقیقه پرسش و پاسخ </a:t>
            </a:r>
            <a:r>
              <a:rPr lang="fa-IR" altLang="en-US" sz="2400" b="1" dirty="0">
                <a:solidFill>
                  <a:schemeClr val="bg1"/>
                </a:solidFill>
                <a:latin typeface="Times New Roman "/>
                <a:cs typeface="B Zar" panose="00000400000000000000" pitchFamily="2" charset="-78"/>
              </a:rPr>
              <a:t>است.</a:t>
            </a:r>
            <a:endParaRPr lang="fa-IR" altLang="en-US" sz="2400" b="1" dirty="0">
              <a:solidFill>
                <a:schemeClr val="bg1"/>
              </a:solidFill>
              <a:latin typeface="Times New Roman "/>
              <a:cs typeface="B Nazanin" panose="00000400000000000000" pitchFamily="2" charset="-78"/>
            </a:endParaRPr>
          </a:p>
          <a:p>
            <a:pPr marL="342900" lvl="0" indent="-342900" algn="r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a-IR" altLang="en-US" sz="1600" b="1" dirty="0">
              <a:solidFill>
                <a:schemeClr val="bg1"/>
              </a:solidFill>
              <a:latin typeface="Times New Roman "/>
              <a:cs typeface="B Zar" panose="00000400000000000000" pitchFamily="2" charset="-78"/>
            </a:endParaRPr>
          </a:p>
          <a:p>
            <a:pPr marL="342900" lvl="0" indent="-342900" algn="just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sz="2200" b="1" dirty="0">
                <a:solidFill>
                  <a:schemeClr val="bg1"/>
                </a:solidFill>
                <a:latin typeface="Times New Roman "/>
                <a:cs typeface="B Zar" panose="00000400000000000000" pitchFamily="2" charset="-78"/>
              </a:rPr>
              <a:t>لطفاً </a:t>
            </a:r>
            <a:r>
              <a:rPr lang="fa-IR" altLang="en-US" sz="2200" b="1" dirty="0">
                <a:solidFill>
                  <a:srgbClr val="FFFF00"/>
                </a:solidFill>
                <a:latin typeface="Times New Roman "/>
                <a:cs typeface="B Zar" panose="00000400000000000000" pitchFamily="2" charset="-78"/>
              </a:rPr>
              <a:t>30 دقیقه </a:t>
            </a:r>
            <a:r>
              <a:rPr lang="fa-IR" altLang="en-US" sz="2200" b="1" dirty="0">
                <a:solidFill>
                  <a:schemeClr val="bg1"/>
                </a:solidFill>
                <a:latin typeface="Times New Roman "/>
                <a:cs typeface="B Zar" panose="00000400000000000000" pitchFamily="2" charset="-78"/>
              </a:rPr>
              <a:t>قبل از ارائه سخنرانی، حضور خود را به مسئول سالن برگزاری کنفرانس اعلام نمایید.</a:t>
            </a:r>
          </a:p>
          <a:p>
            <a:pPr lvl="0" algn="r" rtl="1">
              <a:lnSpc>
                <a:spcPct val="150000"/>
              </a:lnSpc>
              <a:spcBef>
                <a:spcPct val="0"/>
              </a:spcBef>
            </a:pPr>
            <a:endParaRPr lang="fa-IR" altLang="en-US" sz="1600" b="1" dirty="0">
              <a:solidFill>
                <a:schemeClr val="bg1"/>
              </a:solidFill>
              <a:latin typeface="Times New Roman "/>
              <a:cs typeface="B Zar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sz="2200" b="1" dirty="0">
                <a:solidFill>
                  <a:schemeClr val="bg1"/>
                </a:solidFill>
                <a:latin typeface="Times New Roman "/>
                <a:cs typeface="B Zar" panose="00000400000000000000" pitchFamily="2" charset="-78"/>
              </a:rPr>
              <a:t>فایل ارائه  باید تا تاریخ </a:t>
            </a:r>
            <a:r>
              <a:rPr lang="fa-IR" altLang="en-US" sz="2200" b="1" dirty="0">
                <a:solidFill>
                  <a:srgbClr val="FFFF00"/>
                </a:solidFill>
                <a:latin typeface="Times New Roman "/>
                <a:cs typeface="B Zar" panose="00000400000000000000" pitchFamily="2" charset="-78"/>
              </a:rPr>
              <a:t>19 مهر 1404 </a:t>
            </a:r>
            <a:r>
              <a:rPr lang="fa-IR" altLang="en-US" sz="2200" b="1" dirty="0">
                <a:solidFill>
                  <a:schemeClr val="bg1"/>
                </a:solidFill>
                <a:latin typeface="Times New Roman "/>
                <a:cs typeface="B Zar" panose="00000400000000000000" pitchFamily="2" charset="-78"/>
              </a:rPr>
              <a:t>به دبیرخانه انجمن ارسال گردد.</a:t>
            </a:r>
          </a:p>
          <a:p>
            <a:pPr algn="r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200" b="1" dirty="0">
                <a:solidFill>
                  <a:schemeClr val="bg1"/>
                </a:solidFill>
                <a:latin typeface="Times New Roman "/>
                <a:cs typeface="B Zar" panose="00000400000000000000" pitchFamily="2" charset="-78"/>
              </a:rPr>
              <a:t> </a:t>
            </a:r>
            <a:endParaRPr lang="fa-IR" altLang="en-US" sz="1100" b="1" dirty="0">
              <a:solidFill>
                <a:schemeClr val="bg1"/>
              </a:solidFill>
              <a:latin typeface="Times New Roman "/>
              <a:cs typeface="B Zar" panose="00000400000000000000" pitchFamily="2" charset="-78"/>
            </a:endParaRPr>
          </a:p>
          <a:p>
            <a:pPr marL="342900" indent="-342900" algn="just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sz="2200" b="1" dirty="0">
                <a:solidFill>
                  <a:schemeClr val="bg1"/>
                </a:solidFill>
                <a:latin typeface="Times New Roman "/>
                <a:cs typeface="B Zar" panose="00000400000000000000" pitchFamily="2" charset="-78"/>
              </a:rPr>
              <a:t>درصورت تعویض فایل خود و یا بروز رسانی آن لطفاً یک روز قبل از شروع همایش</a:t>
            </a:r>
            <a:r>
              <a:rPr lang="fa-IR" altLang="en-US" sz="2200" b="1" dirty="0">
                <a:solidFill>
                  <a:srgbClr val="FFFF00"/>
                </a:solidFill>
                <a:latin typeface="Times New Roman "/>
                <a:cs typeface="B Zar" panose="00000400000000000000" pitchFamily="2" charset="-78"/>
              </a:rPr>
              <a:t> مورخ 5 آبان ماه 1404 </a:t>
            </a:r>
            <a:r>
              <a:rPr lang="fa-IR" altLang="en-US" sz="2200" b="1" dirty="0">
                <a:solidFill>
                  <a:schemeClr val="bg1"/>
                </a:solidFill>
                <a:latin typeface="Times New Roman "/>
                <a:cs typeface="B Zar" panose="00000400000000000000" pitchFamily="2" charset="-78"/>
              </a:rPr>
              <a:t>با مسئول سالن</a:t>
            </a:r>
            <a:r>
              <a:rPr lang="fa-IR" altLang="en-US" dirty="0"/>
              <a:t> </a:t>
            </a:r>
            <a:r>
              <a:rPr lang="fa-IR" altLang="en-US" sz="2200" b="1" dirty="0">
                <a:solidFill>
                  <a:schemeClr val="bg1"/>
                </a:solidFill>
                <a:latin typeface="Times New Roman "/>
                <a:cs typeface="B Zar" panose="00000400000000000000" pitchFamily="2" charset="-78"/>
              </a:rPr>
              <a:t>ها  هماهنگ کرده و در ساعات حضور ایشان  در مرکز همایش به ایشان مراجعه نمائید.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9" t="27040" r="24312" b="31181"/>
          <a:stretch/>
        </p:blipFill>
        <p:spPr>
          <a:xfrm>
            <a:off x="3606799" y="220132"/>
            <a:ext cx="1651001" cy="93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8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204</Words>
  <Application>Microsoft Office PowerPoint</Application>
  <PresentationFormat>On-screen Show (4:3)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Times New Roman </vt:lpstr>
      <vt:lpstr>Office Theme</vt:lpstr>
      <vt:lpstr>PowerPoint Presentation</vt:lpstr>
      <vt:lpstr>فرمت و راهنمای تهیه فایل ارائه شفاهی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abbasian</dc:creator>
  <cp:lastModifiedBy>Abbasian</cp:lastModifiedBy>
  <cp:revision>14</cp:revision>
  <dcterms:created xsi:type="dcterms:W3CDTF">2022-09-21T09:20:23Z</dcterms:created>
  <dcterms:modified xsi:type="dcterms:W3CDTF">2025-09-14T05:32:52Z</dcterms:modified>
</cp:coreProperties>
</file>