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9113-B6A3-4B7F-A2CE-A94C9723E818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6E63-898A-4995-80EF-A6C1566B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9255" y="3140060"/>
            <a:ext cx="494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solidFill>
                  <a:schemeClr val="bg1"/>
                </a:solidFill>
                <a:cs typeface="B Zar" panose="00000400000000000000" pitchFamily="2" charset="-78"/>
              </a:rPr>
              <a:t>عنوان مقاله</a:t>
            </a:r>
            <a:endParaRPr lang="en-US" sz="40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255" y="4528832"/>
            <a:ext cx="494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مشخصات نویسندگان</a:t>
            </a:r>
            <a:endParaRPr lang="en-US" sz="28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722" y="1201432"/>
            <a:ext cx="4945487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cs typeface="B Zar" panose="00000400000000000000" pitchFamily="2" charset="-78"/>
              </a:rPr>
              <a:t>سمپوزیوم فولاد 403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>
                <a:solidFill>
                  <a:schemeClr val="bg1"/>
                </a:solidFill>
                <a:cs typeface="B Zar" panose="00000400000000000000" pitchFamily="2" charset="-78"/>
              </a:rPr>
              <a:t>” </a:t>
            </a:r>
            <a:r>
              <a:rPr lang="fa-IR" sz="1200" b="1" dirty="0">
                <a:solidFill>
                  <a:schemeClr val="bg1"/>
                </a:solidFill>
                <a:cs typeface="B Zar" panose="00000400000000000000" pitchFamily="2" charset="-78"/>
              </a:rPr>
              <a:t>فناوری های موجود و نوآورانه بازیافت پسماندها در فرآیند تولید فولاد سبز</a:t>
            </a:r>
            <a:r>
              <a:rPr lang="fa-IR" sz="1600" dirty="0">
                <a:solidFill>
                  <a:schemeClr val="bg1"/>
                </a:solidFill>
                <a:cs typeface="B Zar" panose="00000400000000000000" pitchFamily="2" charset="-78"/>
              </a:rPr>
              <a:t>“</a:t>
            </a:r>
          </a:p>
          <a:p>
            <a:pPr algn="ctr" rtl="1">
              <a:lnSpc>
                <a:spcPct val="150000"/>
              </a:lnSpc>
            </a:pPr>
            <a:r>
              <a:rPr lang="fa-IR" sz="1200" b="1" dirty="0">
                <a:solidFill>
                  <a:schemeClr val="bg1"/>
                </a:solidFill>
                <a:cs typeface="B Zar" panose="00000400000000000000" pitchFamily="2" charset="-78"/>
              </a:rPr>
              <a:t>1 الی 3 آبان ماه 1403</a:t>
            </a:r>
            <a:endParaRPr lang="en-US" sz="12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8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941" y="1245543"/>
            <a:ext cx="7886700" cy="837259"/>
          </a:xfrm>
        </p:spPr>
        <p:txBody>
          <a:bodyPr/>
          <a:lstStyle/>
          <a:p>
            <a:pPr algn="ctr" rtl="1"/>
            <a:r>
              <a:rPr lang="ar-SA" sz="4000" b="1" spc="50" dirty="0">
                <a:ln w="11430"/>
                <a:solidFill>
                  <a:schemeClr val="bg1"/>
                </a:solidFill>
                <a:cs typeface="B Nazanin" panose="00000400000000000000" pitchFamily="2" charset="-78"/>
              </a:rPr>
              <a:t>فرمت و راهنمای تهیه فایل ارائه شفاهی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738507" y="2298066"/>
            <a:ext cx="7652467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لطفا برای ارائه خود از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 پیشنهادی فایل نمونه پاورپوینت استفاده نمایید.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در اولین اسلاید می‌بایست عنوان مقاله، نام نویسنده، (نویسندگان)، آرم همایش (در بالا) به صورت مشخص و واضح وجود داشته باشد.</a:t>
            </a: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سایر اسلایدها شامل مقدمه، روش تحقیق، نتایج و بحث و نتیجه گیری باشد.</a:t>
            </a: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20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اسلاید‌ها حتماً شماره‌گذاری شود و حداکثر تعداد اسلایدها</a:t>
            </a:r>
            <a:r>
              <a:rPr lang="fa-IR" altLang="en-US" sz="20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 30 اسلاید </a:t>
            </a:r>
            <a:r>
              <a:rPr lang="fa-IR" altLang="en-US" sz="20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باشد.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69631"/>
            <a:ext cx="836840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Bef>
                <a:spcPct val="0"/>
              </a:spcBef>
            </a:pPr>
            <a:endParaRPr lang="fa-IR" altLang="en-US" sz="24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حداکثر زمان تخصیص داده شده برای ارائه هر مقاله </a:t>
            </a:r>
            <a:r>
              <a:rPr lang="fa-IR" altLang="en-US" sz="24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20 دقیقه </a:t>
            </a: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می‌باشد که شامل </a:t>
            </a:r>
            <a:r>
              <a:rPr lang="fa-IR" altLang="en-US" sz="24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15 دقیقه ارائه سخنران و 5 دقیقه پرسش و پاسخ </a:t>
            </a:r>
            <a:r>
              <a:rPr lang="fa-IR" altLang="en-US" sz="24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است.</a:t>
            </a:r>
            <a:endParaRPr lang="fa-IR" altLang="en-US" sz="2400" b="1" dirty="0">
              <a:solidFill>
                <a:schemeClr val="bg1"/>
              </a:solidFill>
              <a:latin typeface="Times New Roman 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a-IR" altLang="en-US" sz="16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لطفاً </a:t>
            </a:r>
            <a:r>
              <a:rPr lang="fa-IR" altLang="en-US" sz="22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30 دقیقه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قبل از ارائه سخنرانی، حضور خود را به مسئول سالن برگزاری کنفرانس اعلام نمایید.</a:t>
            </a:r>
          </a:p>
          <a:p>
            <a:pPr lvl="0" algn="r" rtl="1">
              <a:lnSpc>
                <a:spcPct val="150000"/>
              </a:lnSpc>
              <a:spcBef>
                <a:spcPct val="0"/>
              </a:spcBef>
            </a:pPr>
            <a:endParaRPr lang="fa-IR" altLang="en-US" sz="16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فایل ارائه  باید تا تاریخ </a:t>
            </a:r>
            <a:r>
              <a:rPr lang="fa-IR" altLang="en-US" sz="2200" b="1" dirty="0">
                <a:solidFill>
                  <a:srgbClr val="FFFF00"/>
                </a:solidFill>
                <a:latin typeface="Times New Roman "/>
                <a:cs typeface="B Zar" panose="00000400000000000000" pitchFamily="2" charset="-78"/>
              </a:rPr>
              <a:t>18 مهر 1403 </a:t>
            </a: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به دبیرخانه انجمن ارسال گردد.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 </a:t>
            </a:r>
            <a:endParaRPr lang="fa-IR" altLang="en-US" sz="1100" b="1" dirty="0">
              <a:solidFill>
                <a:schemeClr val="bg1"/>
              </a:solidFill>
              <a:latin typeface="Times New Roman "/>
              <a:cs typeface="B Zar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200" b="1" dirty="0">
                <a:solidFill>
                  <a:schemeClr val="bg1"/>
                </a:solidFill>
                <a:latin typeface="Times New Roman "/>
                <a:cs typeface="B Zar" panose="00000400000000000000" pitchFamily="2" charset="-78"/>
              </a:rPr>
              <a:t>درصورت تعویض فایل خود و یا بروز رسانی آن لطفاً یک روز قبل از شروع همایش مورخ 30 مهر 402 با مسئول سالن ها  هماهنگ کرده و در ساعات حضور ایشان  در مرکز همایش به ایشان مراجعه نمائید.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7040" r="24312" b="31181"/>
          <a:stretch/>
        </p:blipFill>
        <p:spPr>
          <a:xfrm>
            <a:off x="3606799" y="220132"/>
            <a:ext cx="1651001" cy="9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202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Times New Roman </vt:lpstr>
      <vt:lpstr>Office Theme</vt:lpstr>
      <vt:lpstr>PowerPoint Presentation</vt:lpstr>
      <vt:lpstr>فرمت و راهنمای تهیه فایل ارائه شفاهی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abbasian</dc:creator>
  <cp:lastModifiedBy>Abbasian</cp:lastModifiedBy>
  <cp:revision>11</cp:revision>
  <dcterms:created xsi:type="dcterms:W3CDTF">2022-09-21T09:20:23Z</dcterms:created>
  <dcterms:modified xsi:type="dcterms:W3CDTF">2024-09-15T06:33:49Z</dcterms:modified>
</cp:coreProperties>
</file>